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0" r:id="rId1"/>
  </p:sldMasterIdLst>
  <p:notesMasterIdLst>
    <p:notesMasterId r:id="rId34"/>
  </p:notesMasterIdLst>
  <p:sldIdLst>
    <p:sldId id="285" r:id="rId2"/>
    <p:sldId id="274" r:id="rId3"/>
    <p:sldId id="261" r:id="rId4"/>
    <p:sldId id="263" r:id="rId5"/>
    <p:sldId id="267" r:id="rId6"/>
    <p:sldId id="289" r:id="rId7"/>
    <p:sldId id="290" r:id="rId8"/>
    <p:sldId id="286" r:id="rId9"/>
    <p:sldId id="292" r:id="rId10"/>
    <p:sldId id="293" r:id="rId11"/>
    <p:sldId id="294" r:id="rId12"/>
    <p:sldId id="287" r:id="rId13"/>
    <p:sldId id="291" r:id="rId14"/>
    <p:sldId id="288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266" r:id="rId31"/>
    <p:sldId id="259" r:id="rId32"/>
    <p:sldId id="26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641" autoAdjust="0"/>
  </p:normalViewPr>
  <p:slideViewPr>
    <p:cSldViewPr snapToGrid="0">
      <p:cViewPr>
        <p:scale>
          <a:sx n="75" d="100"/>
          <a:sy n="75" d="100"/>
        </p:scale>
        <p:origin x="917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EE08D-F191-4E9C-8E86-72E5356E37A3}" type="datetimeFigureOut">
              <a:rPr lang="en-IN" smtClean="0"/>
              <a:pPr/>
              <a:t>05-05-2024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7AF4D-60EB-4486-BADE-57956E9D758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26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E25B-77BF-40EA-A823-36D70918531E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76831-3D76-4722-873D-3A920D22D70C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41A33-5268-4F7D-AE12-712A52A217CA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63B4-660A-41F0-A11E-171BAF37F93B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DD08-ECCF-4EB1-9CDB-9546FD1134A1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397C-0633-497C-8DE7-A170D71BB31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A92C-581C-4166-A821-E1478F39A9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E24D-7DD7-4BF6-A350-C71530AC5CB9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D4BE-6ED8-4371-A88E-21ED0B8BD298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8B184-342D-47D7-B8CB-E691371E8C9B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CE40D-2BFC-40CA-B588-343EF5AAF5D8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mvc/overview" TargetMode="External"/><Relationship Id="rId2" Type="http://schemas.openxmlformats.org/officeDocument/2006/relationships/hyperlink" Target="https://www.w3schools.com/sql/sql_view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.dev/" TargetMode="External"/><Relationship Id="rId5" Type="http://schemas.openxmlformats.org/officeDocument/2006/relationships/hyperlink" Target="https://www.w3schools.com/react/default.asp" TargetMode="External"/><Relationship Id="rId4" Type="http://schemas.openxmlformats.org/officeDocument/2006/relationships/hyperlink" Target="https://visualstudio.microsoft.com/vs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248" y="1382411"/>
            <a:ext cx="11480800" cy="162636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 Industry Internship Project </a:t>
            </a:r>
            <a:br>
              <a:rPr lang="en-US" sz="3100" dirty="0"/>
            </a:br>
            <a:r>
              <a:rPr lang="en-US" sz="3100" dirty="0"/>
              <a:t>Presentation </a:t>
            </a:r>
            <a:br>
              <a:rPr lang="en-US" sz="3100" dirty="0"/>
            </a:br>
            <a:r>
              <a:rPr lang="en-US" sz="3100" dirty="0"/>
              <a:t>on </a:t>
            </a:r>
            <a:br>
              <a:rPr lang="en-US" dirty="0"/>
            </a:br>
            <a:r>
              <a:rPr lang="en-US" sz="3300" dirty="0"/>
              <a:t>Software Developer at </a:t>
            </a:r>
            <a:r>
              <a:rPr lang="en-US" sz="3300" dirty="0" err="1"/>
              <a:t>Sarjen</a:t>
            </a:r>
            <a:r>
              <a:rPr lang="en-US" sz="3300" dirty="0"/>
              <a:t> System</a:t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3228" y="3167893"/>
            <a:ext cx="9921114" cy="3690107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By</a:t>
            </a:r>
          </a:p>
          <a:p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Mahendrasinh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Dod(21162102002)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Under the guidance of 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Prof. Neha Rajput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Institute of Computer Technology, Ganpat University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Date: 03/05/2024</a:t>
            </a:r>
          </a:p>
          <a:p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en-US" sz="28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276" y="160255"/>
            <a:ext cx="5619761" cy="9829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76AA-57FE-324F-D42B-C5438491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Front End Training(</a:t>
            </a:r>
            <a:r>
              <a:rPr lang="en-IN" sz="4400" dirty="0" err="1"/>
              <a:t>Javascript</a:t>
            </a:r>
            <a:r>
              <a:rPr lang="en-IN" sz="4400" dirty="0"/>
              <a:t>, React </a:t>
            </a:r>
            <a:r>
              <a:rPr lang="en-IN" sz="4400" dirty="0" err="1"/>
              <a:t>Js</a:t>
            </a:r>
            <a:r>
              <a:rPr lang="en-IN" sz="4400" dirty="0"/>
              <a:t>) 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25AD2-3643-E392-220A-B044484F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4A07A-08E9-2A0B-5201-CBBD37EE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1DA53F-F66A-436F-DC5F-606001E37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226" b="6557"/>
          <a:stretch/>
        </p:blipFill>
        <p:spPr>
          <a:xfrm>
            <a:off x="1397386" y="1600200"/>
            <a:ext cx="939722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29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8FA8-9508-A0BF-DE18-2760C7EA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Tasks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CF237-1E82-7D24-D76F-EFA3808C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2370D-A1D3-5E1A-8705-8C90AADE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E93EBE-8321-1976-F3E8-CCE542270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176" y="1600200"/>
            <a:ext cx="898164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4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4B18-275E-41C7-33E4-6ABEA64B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Week-9 To 12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F2683-5898-2D68-FEAB-10B26CDAB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Solve </a:t>
            </a:r>
            <a:r>
              <a:rPr lang="en-IN" sz="2800" dirty="0" err="1"/>
              <a:t>PvEdge</a:t>
            </a:r>
            <a:r>
              <a:rPr lang="en-IN" sz="2800" dirty="0"/>
              <a:t> Project Study Setup Module </a:t>
            </a:r>
            <a:r>
              <a:rPr lang="en-IN" sz="2800" dirty="0" err="1"/>
              <a:t>vailable</a:t>
            </a:r>
            <a:r>
              <a:rPr lang="en-IN" sz="2800" dirty="0"/>
              <a:t> in Masters Tab issue of not getting formulation data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64F93-0DB6-08EE-771A-EFBBD2F6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87F7A-B4E8-DC74-F6E7-50CE0402F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91" y="2599368"/>
            <a:ext cx="8562017" cy="3939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374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FD2-57F2-2A27-4449-C6C64FA1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/>
              <a:t>Debug </a:t>
            </a:r>
            <a:r>
              <a:rPr lang="en-IN" sz="4400" dirty="0" err="1"/>
              <a:t>PvEdge</a:t>
            </a:r>
            <a:r>
              <a:rPr lang="en-IN" sz="4400" dirty="0"/>
              <a:t> Project Client Master Module and understand its flow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73781-5829-5976-FC97-C816EA97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4083D-E4E7-A3B6-1A25-FD290EBC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FA9389-E124-F12D-5681-F8F216156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5" y="1836586"/>
            <a:ext cx="8809149" cy="4053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98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0866-D867-74BA-DCA1-530953652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Week-13 To 16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73CFF-23D1-43D2-69E3-E31D9F52C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Live Project</a:t>
            </a:r>
            <a:r>
              <a:rPr lang="en-IN" sz="2800" dirty="0"/>
              <a:t> </a:t>
            </a:r>
            <a:r>
              <a:rPr lang="en-IN" sz="2800" dirty="0" err="1"/>
              <a:t>PvEdge</a:t>
            </a:r>
            <a:r>
              <a:rPr lang="en-IN" sz="2800" dirty="0"/>
              <a:t> QC Checklist</a:t>
            </a:r>
          </a:p>
          <a:p>
            <a:pPr algn="just">
              <a:spcBef>
                <a:spcPts val="445"/>
              </a:spcBef>
            </a:pPr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Advance User</a:t>
            </a:r>
            <a:r>
              <a:rPr lang="en-US" sz="24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the rights for Data Entry. </a:t>
            </a:r>
          </a:p>
          <a:p>
            <a:pPr algn="just">
              <a:spcBef>
                <a:spcPts val="445"/>
              </a:spcBef>
            </a:pPr>
            <a:endParaRPr lang="en-IN" sz="24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445"/>
              </a:spcBef>
            </a:pPr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Med. Reviewer</a:t>
            </a:r>
            <a:r>
              <a:rPr lang="en-US" sz="24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will be validating the information entered by Advance. QC User will be validating and checking the Quality of Data.</a:t>
            </a:r>
          </a:p>
          <a:p>
            <a:pPr algn="just">
              <a:spcBef>
                <a:spcPts val="445"/>
              </a:spcBef>
            </a:pPr>
            <a:endParaRPr lang="en-US" sz="2400" b="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445"/>
              </a:spcBef>
            </a:pPr>
            <a:r>
              <a:rPr lang="en-US" sz="24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Lastly </a:t>
            </a:r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Submission User</a:t>
            </a:r>
            <a:r>
              <a:rPr lang="en-US" sz="24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having the rights of Submitting the Case. </a:t>
            </a:r>
          </a:p>
          <a:p>
            <a:pPr algn="just">
              <a:spcBef>
                <a:spcPts val="445"/>
              </a:spcBef>
            </a:pPr>
            <a:endParaRPr lang="en-IN" sz="24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445"/>
              </a:spcBef>
            </a:pPr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 User</a:t>
            </a:r>
            <a:r>
              <a:rPr lang="en-US" sz="24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the Main Administrative Rights for Creation of Masters-Clients, Projects etc. Apart from that user also has the rights of Report Creation, generate Audit details and MedDRA Management.</a:t>
            </a:r>
            <a:endParaRPr lang="en-IN" sz="24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11F3E-3A77-747C-818F-43B601FA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4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80AB-CAD0-E664-D07A-73914844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Week-13 To 16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63DB3-ED1F-C455-1E9A-5A49CC2AF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700" marR="0" indent="0" algn="just">
              <a:spcBef>
                <a:spcPts val="445"/>
              </a:spcBef>
              <a:spcAft>
                <a:spcPts val="0"/>
              </a:spcAft>
              <a:buNone/>
            </a:pPr>
            <a:r>
              <a:rPr lang="en-US" sz="28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About Live Project</a:t>
            </a:r>
            <a:endParaRPr lang="en-US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700" marR="0" indent="444500" algn="just">
              <a:spcBef>
                <a:spcPts val="445"/>
              </a:spcBef>
              <a:spcAft>
                <a:spcPts val="0"/>
              </a:spcAft>
            </a:pP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 Management:</a:t>
            </a:r>
            <a:r>
              <a:rPr lang="en-US" sz="2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PvEdge</a:t>
            </a:r>
            <a:r>
              <a:rPr lang="en-US" sz="2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provides a centralized platform for case management, enabling users to capture, process, and track adverse events and other safety-related information in a timely and efficient manner.</a:t>
            </a:r>
            <a:endParaRPr lang="en-IN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700" marR="0" indent="0" algn="just">
              <a:spcBef>
                <a:spcPts val="445"/>
              </a:spcBef>
              <a:spcAft>
                <a:spcPts val="0"/>
              </a:spcAft>
              <a:buNone/>
            </a:pPr>
            <a:endParaRPr lang="en-IN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700" marR="0" indent="444500" algn="just">
              <a:spcBef>
                <a:spcPts val="445"/>
              </a:spcBef>
              <a:spcAft>
                <a:spcPts val="0"/>
              </a:spcAft>
            </a:pP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Signal Detection: </a:t>
            </a:r>
            <a:r>
              <a:rPr lang="en-US" sz="2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PvEdge</a:t>
            </a:r>
            <a:r>
              <a:rPr lang="en-US" sz="2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helps identify potential safety signals by analyzing and aggregating safety data from various sources, including clinical trials, post- marketing surveillance, and spontaneous reports.</a:t>
            </a:r>
            <a:endParaRPr lang="en-IN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700" marR="0" indent="0" algn="just">
              <a:spcBef>
                <a:spcPts val="445"/>
              </a:spcBef>
              <a:spcAft>
                <a:spcPts val="0"/>
              </a:spcAft>
              <a:buNone/>
            </a:pPr>
            <a:endParaRPr lang="en-IN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D4021-20E1-9080-4189-8CA2EA36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2FF1B-FEA1-FFB0-95EA-4205C880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43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5CC5-1575-2A6F-B788-EF88A344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D96FD-B7FA-DD02-C026-A2BA111FF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35AD1-2215-4CD7-515D-AD9601BA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48CA19-CB74-A196-0F7B-B718663AC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72" y="1898194"/>
            <a:ext cx="8500056" cy="3929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55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30E6-958D-7653-5187-57FD480A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5AE99-980B-56A2-4BF9-6F1DD336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46D0F-C17F-C4F9-18D2-3D87987E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E50C81-92DF-9F45-AE1D-16C4A2019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5" y="1820373"/>
            <a:ext cx="8809149" cy="4085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330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4884-720C-D5C4-98F7-77CCF9847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Creation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A6E6-044B-885B-E0D5-EE9CAE000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1EBBD-780D-63DA-360A-B21BF5421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152AA5-41BD-DA2E-8ED6-590B0E1B7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5" y="1836586"/>
            <a:ext cx="8809149" cy="4053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791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27C-46D1-ECDD-E908-9E71422D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Tab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14DC-21A5-CA75-FDD4-715C9480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24682-50E9-F338-6AC4-2AB9E945E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8E2DED-D47D-196C-6E36-35298387A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5" y="1836586"/>
            <a:ext cx="8809149" cy="4053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56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E595-75DA-D88D-7D38-49CCAA8F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E157-75B2-CAE5-CA1E-61647225F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Introduction</a:t>
            </a:r>
          </a:p>
          <a:p>
            <a:r>
              <a:rPr lang="en-IN" sz="2800" dirty="0"/>
              <a:t>Tools &amp; Technology 	</a:t>
            </a:r>
          </a:p>
          <a:p>
            <a:r>
              <a:rPr lang="en-IN" sz="2800" dirty="0"/>
              <a:t>Weekly Task	</a:t>
            </a:r>
          </a:p>
          <a:p>
            <a:r>
              <a:rPr lang="en-IN" sz="2800" dirty="0"/>
              <a:t>Conclusion </a:t>
            </a:r>
          </a:p>
          <a:p>
            <a:r>
              <a:rPr lang="en-US" sz="2800" dirty="0"/>
              <a:t>References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91960-7BCC-9E97-641F-4FCF5407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35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E515-A992-D084-2A0E-C0E56136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 Yes ADR Page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8CA5-C702-4B6B-D7F2-98E49394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F5290-2A7D-5E9F-E4D2-EFA70C97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3E0D85-C066-6D78-F9E3-793C7FA57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5" y="1826858"/>
            <a:ext cx="8809149" cy="4072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393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4796-E4EF-BB2D-8767-39F468FA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 No ADR Page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3BFD5-4979-B8B1-274D-38D2F82E1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9D377-C4BC-274A-E693-2441E2FA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14BC56-55D5-BB11-E535-22B2B30C3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5" y="1826858"/>
            <a:ext cx="8809149" cy="4072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991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C23F-7B6C-6F72-8806-8AA4EFF8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 No ADR Page Tab Drop Down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0DAD-4F03-6A57-F276-940137DAA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5CB21-5F39-2629-8261-56FC19D9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ABA85F-8820-EB9A-0683-4CC8049E3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5" y="2193266"/>
            <a:ext cx="8809149" cy="3339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96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A275-83D4-01B7-A13E-CD8E9324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 No ADR ADD Page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BC14-D4ED-8B93-8958-3F8E59B8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5203C-C4CA-2BAD-3178-E89BEA7F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9A5C69-BBB5-DE63-BC70-3BA00768B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5" y="1830100"/>
            <a:ext cx="8809149" cy="4066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31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2B7B-1E73-D476-7459-DD5D4AF6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QC Checklist Report Page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4C2C9-E503-A85B-4305-F51FC634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7C40-763E-EEDD-F254-A5B6D9B3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53DA49-B56B-B02B-0E58-BDBE97EF2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5" y="1820373"/>
            <a:ext cx="8809149" cy="4085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937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5C74-4E8B-6318-C9ED-1159951B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QC Checklist </a:t>
            </a:r>
            <a:r>
              <a:rPr lang="fr-FR" dirty="0" err="1"/>
              <a:t>Individual</a:t>
            </a:r>
            <a:r>
              <a:rPr lang="fr-FR" dirty="0"/>
              <a:t> Report Page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B41C4-7012-103C-5196-4A365501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6EF84-3319-ABA1-6CDB-81560D7A3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AA0091-05D6-1374-99C5-CB75FB7FC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04" y="1830100"/>
            <a:ext cx="8783392" cy="4066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913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5420-CA5B-15D6-42AE-1D513E35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QC Checklist </a:t>
            </a:r>
            <a:r>
              <a:rPr lang="fr-FR" dirty="0" err="1"/>
              <a:t>Individual</a:t>
            </a:r>
            <a:r>
              <a:rPr lang="fr-FR" dirty="0"/>
              <a:t> Report Page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2D74-B443-95F8-72EB-A65E986D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191B4-3192-6C17-1111-486834F3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46B821-99E8-0181-B832-3D58D27EF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5" y="1629062"/>
            <a:ext cx="8809149" cy="4468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562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5539-3483-1383-A6CC-AED328C9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QC Checklist Cumulative Report Page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BD1EB-D394-B9E7-302A-1D8D1C86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0DAC6-4F1F-647A-6343-68D30825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C3C39D-B172-AC0D-141C-B75B7BD1F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25" y="1826858"/>
            <a:ext cx="8809149" cy="4072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60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541E-6783-CA90-D997-24F5C522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QC Checklist Cumulative Report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D1EC-0CAE-A86B-B4FC-283E7B2A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99C99E-A7E7-8B10-92D2-006C654AB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1"/>
          <a:stretch/>
        </p:blipFill>
        <p:spPr bwMode="auto">
          <a:xfrm>
            <a:off x="3904709" y="1268767"/>
            <a:ext cx="4382581" cy="5087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031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B9A4-06AD-7C60-69EA-1A9EDDDF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QC Checklist Individual Report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1F2D2-72C3-0E95-3733-FC8716515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68E6F-0207-7F9C-36AC-11FE0AD7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67121-8B85-5B2D-5EB8-7E3B45A92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43" y="2041083"/>
            <a:ext cx="9812513" cy="3221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26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07A6A-2749-D942-8A16-BBC3DDA5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8494B-A8EA-18EE-6DC6-E829BF82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Company Name: </a:t>
            </a:r>
            <a:r>
              <a:rPr lang="en-US" sz="2800" dirty="0" err="1"/>
              <a:t>Sarjen</a:t>
            </a:r>
            <a:r>
              <a:rPr lang="en-US" sz="2800" dirty="0"/>
              <a:t> System PVT LTD.</a:t>
            </a:r>
          </a:p>
          <a:p>
            <a:r>
              <a:rPr lang="en-US" sz="2800" dirty="0"/>
              <a:t>Internship Role: Software Developer </a:t>
            </a:r>
          </a:p>
          <a:p>
            <a:r>
              <a:rPr lang="en-US" sz="2800" dirty="0"/>
              <a:t>Mode:</a:t>
            </a:r>
            <a:r>
              <a:rPr lang="en-IN" sz="2800" dirty="0"/>
              <a:t> offline(Work From Office)</a:t>
            </a:r>
          </a:p>
          <a:p>
            <a:r>
              <a:rPr lang="en-IN" sz="2800" dirty="0"/>
              <a:t>Internship period: 6 month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499C0-B957-B2E6-B933-A655CF59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64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05E-569B-0845-2848-7DAA2364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C507-736B-173F-918A-2CF39E841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One of the most rewarding aspects of this internship was the chance to collaborate with experienced developers, learning from their expertise and receiving constructive feedback on my work.</a:t>
            </a:r>
            <a:endParaRPr lang="en-IN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51C98-723C-3246-E8FC-792C5504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33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hlinkClick r:id="rId2"/>
              </a:rPr>
              <a:t>https://www.w3schools.com/sql/sql_view.asp</a:t>
            </a:r>
            <a:endParaRPr lang="en-IN" sz="2000" dirty="0"/>
          </a:p>
          <a:p>
            <a:endParaRPr lang="en-IN" sz="2000" dirty="0"/>
          </a:p>
          <a:p>
            <a:r>
              <a:rPr lang="en-IN" sz="2000" dirty="0">
                <a:hlinkClick r:id="rId3"/>
              </a:rPr>
              <a:t>https://learn.microsoft.com/en-us/aspnet/core/mvc/overview</a:t>
            </a:r>
            <a:endParaRPr lang="en-IN" sz="2000" dirty="0"/>
          </a:p>
          <a:p>
            <a:endParaRPr lang="en-IN" sz="2000" dirty="0"/>
          </a:p>
          <a:p>
            <a:r>
              <a:rPr lang="en-IN" sz="2000" dirty="0">
                <a:hlinkClick r:id="rId4"/>
              </a:rPr>
              <a:t>https://visualstudio.microsoft.com/vs/</a:t>
            </a:r>
            <a:endParaRPr lang="en-IN" sz="2000" dirty="0"/>
          </a:p>
          <a:p>
            <a:endParaRPr lang="en-IN" sz="2000" dirty="0"/>
          </a:p>
          <a:p>
            <a:r>
              <a:rPr lang="en-IN" sz="2000" dirty="0">
                <a:hlinkClick r:id="rId5"/>
              </a:rPr>
              <a:t>https://www.w3schools.com/react/default.asp</a:t>
            </a:r>
            <a:endParaRPr lang="en-IN" sz="2000" dirty="0"/>
          </a:p>
          <a:p>
            <a:endParaRPr lang="en-IN" sz="2000" dirty="0"/>
          </a:p>
          <a:p>
            <a:r>
              <a:rPr lang="en-IN" sz="2000" dirty="0">
                <a:hlinkClick r:id="rId6"/>
              </a:rPr>
              <a:t>https://react.dev/</a:t>
            </a: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788" y="2429691"/>
            <a:ext cx="10972800" cy="2181183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endParaRPr lang="en-US" sz="11500" dirty="0">
              <a:latin typeface="+mj-lt"/>
            </a:endParaRPr>
          </a:p>
          <a:p>
            <a:pPr algn="ctr">
              <a:buNone/>
            </a:pPr>
            <a:r>
              <a:rPr lang="en-US" sz="11500" dirty="0">
                <a:latin typeface="+mj-lt"/>
              </a:rPr>
              <a:t>Thank You !!</a:t>
            </a:r>
            <a:endParaRPr lang="en-IN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CCE00-1610-DEEC-F96C-C3B4AF58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Tools &amp; Technology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7A48-70AE-BE18-1BC8-CD36FC38A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Tools: </a:t>
            </a:r>
          </a:p>
          <a:p>
            <a:pPr lvl="1"/>
            <a:r>
              <a:rPr lang="en-US" sz="2400" dirty="0"/>
              <a:t>Visual Studio 2022 </a:t>
            </a:r>
          </a:p>
          <a:p>
            <a:pPr lvl="1"/>
            <a:r>
              <a:rPr lang="en-US" sz="2400" dirty="0"/>
              <a:t>Microsoft </a:t>
            </a:r>
            <a:r>
              <a:rPr lang="en-US" sz="2400" dirty="0" err="1"/>
              <a:t>Sql</a:t>
            </a:r>
            <a:r>
              <a:rPr lang="en-US" sz="2400" dirty="0"/>
              <a:t> Server</a:t>
            </a:r>
          </a:p>
          <a:p>
            <a:r>
              <a:rPr lang="en-US" sz="2800" b="1" dirty="0"/>
              <a:t>Technology: </a:t>
            </a:r>
          </a:p>
          <a:p>
            <a:pPr lvl="1"/>
            <a:r>
              <a:rPr lang="en-US" sz="2400" dirty="0"/>
              <a:t>Asp </a:t>
            </a:r>
            <a:r>
              <a:rPr lang="en-US" sz="2400" dirty="0" err="1"/>
              <a:t>.Net</a:t>
            </a:r>
            <a:r>
              <a:rPr lang="en-US" sz="2400" dirty="0"/>
              <a:t> Core </a:t>
            </a:r>
            <a:r>
              <a:rPr lang="en-US" sz="2400" dirty="0" err="1"/>
              <a:t>Mvc</a:t>
            </a:r>
            <a:endParaRPr lang="en-US" sz="2400" dirty="0"/>
          </a:p>
          <a:p>
            <a:pPr lvl="1"/>
            <a:r>
              <a:rPr lang="en-US" sz="2400" dirty="0" err="1"/>
              <a:t>Sql</a:t>
            </a:r>
            <a:r>
              <a:rPr lang="en-US" sz="2400" dirty="0"/>
              <a:t> server</a:t>
            </a:r>
          </a:p>
          <a:p>
            <a:pPr lvl="1"/>
            <a:r>
              <a:rPr lang="en-US" sz="2400" dirty="0"/>
              <a:t>Database 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8CE68-575C-93B5-8953-32DB6578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2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8D11-B8E9-F634-162C-AFB99709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Week-1 To 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1BCA-EE74-ABB6-4542-0A9EA35E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Training and skill development</a:t>
            </a:r>
          </a:p>
          <a:p>
            <a:r>
              <a:rPr lang="en-US" sz="2800" dirty="0"/>
              <a:t>Orientation and Onboarding</a:t>
            </a:r>
          </a:p>
          <a:p>
            <a:r>
              <a:rPr lang="en-IN" sz="2800" dirty="0"/>
              <a:t>Technical training (HTML/CSS, </a:t>
            </a:r>
            <a:r>
              <a:rPr lang="en-IN" sz="2800" dirty="0" err="1"/>
              <a:t>javascript</a:t>
            </a:r>
            <a:r>
              <a:rPr lang="en-IN" sz="2800" dirty="0"/>
              <a:t>, </a:t>
            </a:r>
            <a:r>
              <a:rPr lang="en-IN" sz="2800" dirty="0" err="1"/>
              <a:t>jquery</a:t>
            </a:r>
            <a:r>
              <a:rPr lang="en-IN" sz="2800" dirty="0"/>
              <a:t>)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8F84F-49C3-00F6-17D9-C623303B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8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1FB2-C793-B4A9-54EA-53252146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Technical training (Database)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194FD-3510-A132-C842-A52B95C6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B9652-05F1-606A-22D0-5D6CCF33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C49FA6-25A2-AE28-E02A-4D59CAA55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2" t="18445" r="1621" b="14653"/>
          <a:stretch/>
        </p:blipFill>
        <p:spPr>
          <a:xfrm>
            <a:off x="1885109" y="1600200"/>
            <a:ext cx="842178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0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BC75-ED70-16DD-DB29-27AA32AC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7472" indent="-347472" rtl="0" eaLnBrk="1" latinLnBrk="0" hangingPunct="1">
              <a:spcBef>
                <a:spcPts val="672"/>
              </a:spcBef>
              <a:spcAft>
                <a:spcPts val="0"/>
              </a:spcAft>
            </a:pPr>
            <a:r>
              <a:rPr lang="en-US" dirty="0"/>
              <a:t>Simple </a:t>
            </a:r>
            <a:r>
              <a:rPr lang="en-US" dirty="0" err="1"/>
              <a:t>Sql</a:t>
            </a:r>
            <a:r>
              <a:rPr lang="en-US" dirty="0"/>
              <a:t> Query Task Assigned by Mentor 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307B2-BE41-181B-9C7F-0C954288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263C5-A212-8765-4A27-3F2AF388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374C84-EEA4-6D9A-046D-227223500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50" t="17007" b="14830"/>
          <a:stretch/>
        </p:blipFill>
        <p:spPr>
          <a:xfrm>
            <a:off x="2074427" y="1600200"/>
            <a:ext cx="804314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8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9749-EB6A-D430-A134-0B3B09E7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Week-5 To 8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59FF8-6D23-987A-5D2E-49019548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Technical Training and Task</a:t>
            </a:r>
          </a:p>
          <a:p>
            <a:r>
              <a:rPr lang="en-IN" sz="2800" dirty="0"/>
              <a:t>Task on crud operation in asp.net core </a:t>
            </a:r>
            <a:r>
              <a:rPr lang="en-IN" sz="2800" dirty="0" err="1"/>
              <a:t>mvc</a:t>
            </a:r>
            <a:r>
              <a:rPr lang="en-IN" sz="2800" dirty="0"/>
              <a:t> using ajax, </a:t>
            </a:r>
            <a:r>
              <a:rPr lang="en-IN" sz="2800" dirty="0" err="1"/>
              <a:t>javascript</a:t>
            </a:r>
            <a:r>
              <a:rPr lang="en-IN" sz="2800" dirty="0"/>
              <a:t> and </a:t>
            </a:r>
            <a:r>
              <a:rPr lang="en-IN" sz="2800" dirty="0" err="1"/>
              <a:t>jquery</a:t>
            </a:r>
            <a:endParaRPr lang="en-IN" sz="2800" dirty="0"/>
          </a:p>
          <a:p>
            <a:r>
              <a:rPr lang="en-IN" sz="2800" dirty="0"/>
              <a:t>Front End Training (HTML, CSS, JavaScript, React JS)</a:t>
            </a:r>
          </a:p>
          <a:p>
            <a:r>
              <a:rPr lang="en-IN" sz="2800" dirty="0"/>
              <a:t>Learn how to use Asp.net core web </a:t>
            </a:r>
            <a:r>
              <a:rPr lang="en-IN" sz="2800" dirty="0" err="1"/>
              <a:t>api</a:t>
            </a:r>
            <a:r>
              <a:rPr lang="en-IN" sz="2800" dirty="0"/>
              <a:t> in </a:t>
            </a:r>
            <a:r>
              <a:rPr lang="en-IN" sz="2800" dirty="0" err="1"/>
              <a:t>mvc</a:t>
            </a:r>
            <a:endParaRPr lang="en-IN" sz="2800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4F754-51D4-D071-6D5D-FEE3A5FE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0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DD8D-95F1-00E2-9E3D-D630A5A5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/>
              <a:t>Task on example of local storage and session storage in react </a:t>
            </a:r>
            <a:r>
              <a:rPr lang="en-IN" sz="4400" dirty="0" err="1"/>
              <a:t>js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F1078-FF0C-1BE4-9E8E-31E142174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05/05/2024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60AF1-FE14-9961-BE6E-4611CEC1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B9DEBE-E877-377E-1B82-1FB55A298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422" y="1600200"/>
            <a:ext cx="8885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58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</TotalTime>
  <Words>594</Words>
  <Application>Microsoft Office PowerPoint</Application>
  <PresentationFormat>Widescreen</PresentationFormat>
  <Paragraphs>140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Times New Roman</vt:lpstr>
      <vt:lpstr>Office Theme</vt:lpstr>
      <vt:lpstr>  Industry Internship Project  Presentation  on  Software Developer at Sarjen System </vt:lpstr>
      <vt:lpstr>Table of Contents</vt:lpstr>
      <vt:lpstr>Introduction</vt:lpstr>
      <vt:lpstr>Tools &amp; Technology</vt:lpstr>
      <vt:lpstr>Week-1 To 4</vt:lpstr>
      <vt:lpstr>Technical training (Database)</vt:lpstr>
      <vt:lpstr>Simple Sql Query Task Assigned by Mentor </vt:lpstr>
      <vt:lpstr>Week-5 To 8</vt:lpstr>
      <vt:lpstr>Task on example of local storage and session storage in react js</vt:lpstr>
      <vt:lpstr>Front End Training(Javascript, React Js) </vt:lpstr>
      <vt:lpstr>React Tasks</vt:lpstr>
      <vt:lpstr>Week-9 To 12</vt:lpstr>
      <vt:lpstr>Debug PvEdge Project Client Master Module and understand its flow</vt:lpstr>
      <vt:lpstr>Week-13 To 16</vt:lpstr>
      <vt:lpstr>Week-13 To 16</vt:lpstr>
      <vt:lpstr>Login Page</vt:lpstr>
      <vt:lpstr>Home Page</vt:lpstr>
      <vt:lpstr>Case Creation</vt:lpstr>
      <vt:lpstr>Product Tab</vt:lpstr>
      <vt:lpstr>Checklist Yes ADR Page</vt:lpstr>
      <vt:lpstr>Checklist No ADR Page</vt:lpstr>
      <vt:lpstr>Checklist No ADR Page Tab Drop Down</vt:lpstr>
      <vt:lpstr>Checklist No ADR ADD Page</vt:lpstr>
      <vt:lpstr>QC Checklist Report Page</vt:lpstr>
      <vt:lpstr>QC Checklist Individual Report Page</vt:lpstr>
      <vt:lpstr>QC Checklist Individual Report Page</vt:lpstr>
      <vt:lpstr>QC Checklist Cumulative Report Page</vt:lpstr>
      <vt:lpstr>QC Checklist Cumulative Report</vt:lpstr>
      <vt:lpstr>QC Checklist Individual Report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Lalit Panwar</dc:creator>
  <cp:lastModifiedBy>Mahendra Dod</cp:lastModifiedBy>
  <cp:revision>101</cp:revision>
  <dcterms:created xsi:type="dcterms:W3CDTF">2017-12-29T08:33:53Z</dcterms:created>
  <dcterms:modified xsi:type="dcterms:W3CDTF">2024-05-05T06:21:25Z</dcterms:modified>
</cp:coreProperties>
</file>